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7"/>
  </p:notesMasterIdLst>
  <p:sldIdLst>
    <p:sldId id="256" r:id="rId2"/>
    <p:sldId id="261"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AC4882-ED62-4AA1-88D7-38074BD37604}" v="6" dt="2026-09-01T10:20:42.215"/>
    <p1510:client id="{582BC3C2-E20F-4DD4-98DF-152CD95474FA}" v="6" dt="2026-09-01T10:09:59.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a Mann" userId="5ac39a6f-0d74-4e79-ab27-d6b55afbf438" providerId="ADAL" clId="{094F8796-D864-41D1-9DE7-C0EC5F902131}"/>
    <pc:docChg chg="custSel addSld modSld sldOrd">
      <pc:chgData name="Mala Mann" userId="5ac39a6f-0d74-4e79-ab27-d6b55afbf438" providerId="ADAL" clId="{094F8796-D864-41D1-9DE7-C0EC5F902131}" dt="2026-09-01T10:20:59.086" v="44" actId="14100"/>
      <pc:docMkLst>
        <pc:docMk/>
      </pc:docMkLst>
      <pc:sldChg chg="modSp add mod">
        <pc:chgData name="Mala Mann" userId="5ac39a6f-0d74-4e79-ab27-d6b55afbf438" providerId="ADAL" clId="{094F8796-D864-41D1-9DE7-C0EC5F902131}" dt="2026-09-01T10:20:59.086" v="44" actId="14100"/>
        <pc:sldMkLst>
          <pc:docMk/>
          <pc:sldMk cId="3087311619" sldId="256"/>
        </pc:sldMkLst>
        <pc:spChg chg="mod">
          <ac:chgData name="Mala Mann" userId="5ac39a6f-0d74-4e79-ab27-d6b55afbf438" providerId="ADAL" clId="{094F8796-D864-41D1-9DE7-C0EC5F902131}" dt="2026-09-01T10:20:45.879" v="42" actId="14100"/>
          <ac:spMkLst>
            <pc:docMk/>
            <pc:sldMk cId="3087311619" sldId="256"/>
            <ac:spMk id="2" creationId="{340CFBDF-6F1C-42D4-80ED-9DF1131B7313}"/>
          </ac:spMkLst>
        </pc:spChg>
        <pc:spChg chg="mod">
          <ac:chgData name="Mala Mann" userId="5ac39a6f-0d74-4e79-ab27-d6b55afbf438" providerId="ADAL" clId="{094F8796-D864-41D1-9DE7-C0EC5F902131}" dt="2026-09-01T10:20:59.086" v="44" actId="14100"/>
          <ac:spMkLst>
            <pc:docMk/>
            <pc:sldMk cId="3087311619" sldId="256"/>
            <ac:spMk id="3" creationId="{C97A6089-70C6-4C7B-AC31-7F34C242DFD8}"/>
          </ac:spMkLst>
        </pc:spChg>
        <pc:spChg chg="mod">
          <ac:chgData name="Mala Mann" userId="5ac39a6f-0d74-4e79-ab27-d6b55afbf438" providerId="ADAL" clId="{094F8796-D864-41D1-9DE7-C0EC5F902131}" dt="2026-09-01T10:19:40.564" v="23" actId="122"/>
          <ac:spMkLst>
            <pc:docMk/>
            <pc:sldMk cId="3087311619" sldId="256"/>
            <ac:spMk id="6" creationId="{F59AD545-66D1-E66A-E8FD-E9F009217D9C}"/>
          </ac:spMkLst>
        </pc:spChg>
        <pc:picChg chg="mod">
          <ac:chgData name="Mala Mann" userId="5ac39a6f-0d74-4e79-ab27-d6b55afbf438" providerId="ADAL" clId="{094F8796-D864-41D1-9DE7-C0EC5F902131}" dt="2026-09-01T10:20:42.214" v="41" actId="1076"/>
          <ac:picMkLst>
            <pc:docMk/>
            <pc:sldMk cId="3087311619" sldId="256"/>
            <ac:picMk id="4" creationId="{35577B7A-EF5F-45E7-9EA9-896E49CA83D5}"/>
          </ac:picMkLst>
        </pc:picChg>
      </pc:sldChg>
      <pc:sldChg chg="addSp delSp modSp">
        <pc:chgData name="Mala Mann" userId="5ac39a6f-0d74-4e79-ab27-d6b55afbf438" providerId="ADAL" clId="{094F8796-D864-41D1-9DE7-C0EC5F902131}" dt="2026-09-01T10:03:02.788" v="1"/>
        <pc:sldMkLst>
          <pc:docMk/>
          <pc:sldMk cId="111565711" sldId="257"/>
        </pc:sldMkLst>
        <pc:spChg chg="mod">
          <ac:chgData name="Mala Mann" userId="5ac39a6f-0d74-4e79-ab27-d6b55afbf438" providerId="ADAL" clId="{094F8796-D864-41D1-9DE7-C0EC5F902131}" dt="2026-09-01T10:02:26.202" v="0"/>
          <ac:spMkLst>
            <pc:docMk/>
            <pc:sldMk cId="111565711" sldId="257"/>
            <ac:spMk id="2" creationId="{3AF5E8F9-F3AD-8CC8-52DD-62DE7EF931E6}"/>
          </ac:spMkLst>
        </pc:spChg>
        <pc:spChg chg="del">
          <ac:chgData name="Mala Mann" userId="5ac39a6f-0d74-4e79-ab27-d6b55afbf438" providerId="ADAL" clId="{094F8796-D864-41D1-9DE7-C0EC5F902131}" dt="2026-09-01T10:03:02.788" v="1"/>
          <ac:spMkLst>
            <pc:docMk/>
            <pc:sldMk cId="111565711" sldId="257"/>
            <ac:spMk id="6" creationId="{7F1EE689-6501-A654-72DA-8C6D05D46F82}"/>
          </ac:spMkLst>
        </pc:spChg>
        <pc:spChg chg="add mod">
          <ac:chgData name="Mala Mann" userId="5ac39a6f-0d74-4e79-ab27-d6b55afbf438" providerId="ADAL" clId="{094F8796-D864-41D1-9DE7-C0EC5F902131}" dt="2026-09-01T10:03:02.788" v="1"/>
          <ac:spMkLst>
            <pc:docMk/>
            <pc:sldMk cId="111565711" sldId="257"/>
            <ac:spMk id="7" creationId="{3AF5E8F9-F3AD-8CC8-52DD-62DE7EF931E6}"/>
          </ac:spMkLst>
        </pc:spChg>
      </pc:sldChg>
      <pc:sldChg chg="addSp delSp modSp mod delDesignElem">
        <pc:chgData name="Mala Mann" userId="5ac39a6f-0d74-4e79-ab27-d6b55afbf438" providerId="ADAL" clId="{094F8796-D864-41D1-9DE7-C0EC5F902131}" dt="2026-09-01T10:19:13.865" v="18" actId="1076"/>
        <pc:sldMkLst>
          <pc:docMk/>
          <pc:sldMk cId="2445289210" sldId="258"/>
        </pc:sldMkLst>
        <pc:spChg chg="mod">
          <ac:chgData name="Mala Mann" userId="5ac39a6f-0d74-4e79-ab27-d6b55afbf438" providerId="ADAL" clId="{094F8796-D864-41D1-9DE7-C0EC5F902131}" dt="2026-09-01T10:18:43.291" v="13" actId="27636"/>
          <ac:spMkLst>
            <pc:docMk/>
            <pc:sldMk cId="2445289210" sldId="258"/>
            <ac:spMk id="3" creationId="{06F273C1-B20D-A877-0BA3-E98C8A731355}"/>
          </ac:spMkLst>
        </pc:spChg>
        <pc:spChg chg="add mod">
          <ac:chgData name="Mala Mann" userId="5ac39a6f-0d74-4e79-ab27-d6b55afbf438" providerId="ADAL" clId="{094F8796-D864-41D1-9DE7-C0EC5F902131}" dt="2026-09-01T10:19:08.475" v="17" actId="1076"/>
          <ac:spMkLst>
            <pc:docMk/>
            <pc:sldMk cId="2445289210" sldId="258"/>
            <ac:spMk id="7" creationId="{34F1CDC9-D754-8EAC-4DF5-38F41CDC49A5}"/>
          </ac:spMkLst>
        </pc:spChg>
        <pc:picChg chg="add mod">
          <ac:chgData name="Mala Mann" userId="5ac39a6f-0d74-4e79-ab27-d6b55afbf438" providerId="ADAL" clId="{094F8796-D864-41D1-9DE7-C0EC5F902131}" dt="2026-09-01T10:19:13.865" v="18" actId="1076"/>
          <ac:picMkLst>
            <pc:docMk/>
            <pc:sldMk cId="2445289210" sldId="258"/>
            <ac:picMk id="6" creationId="{D37BE402-3194-E2A5-930A-2DFD83866A23}"/>
          </ac:picMkLst>
        </pc:picChg>
        <pc:cxnChg chg="del">
          <ac:chgData name="Mala Mann" userId="5ac39a6f-0d74-4e79-ab27-d6b55afbf438" providerId="ADAL" clId="{094F8796-D864-41D1-9DE7-C0EC5F902131}" dt="2026-09-01T10:18:33.670" v="9"/>
          <ac:cxnSpMkLst>
            <pc:docMk/>
            <pc:sldMk cId="2445289210" sldId="258"/>
            <ac:cxnSpMk id="9" creationId="{1503BFE4-729B-D9D0-C17B-501E6AF1127A}"/>
          </ac:cxnSpMkLst>
        </pc:cxnChg>
      </pc:sldChg>
      <pc:sldChg chg="delSp modSp mod delDesignElem">
        <pc:chgData name="Mala Mann" userId="5ac39a6f-0d74-4e79-ab27-d6b55afbf438" providerId="ADAL" clId="{094F8796-D864-41D1-9DE7-C0EC5F902131}" dt="2026-09-01T10:19:01.612" v="16" actId="1076"/>
        <pc:sldMkLst>
          <pc:docMk/>
          <pc:sldMk cId="1632758072" sldId="259"/>
        </pc:sldMkLst>
        <pc:spChg chg="mod">
          <ac:chgData name="Mala Mann" userId="5ac39a6f-0d74-4e79-ab27-d6b55afbf438" providerId="ADAL" clId="{094F8796-D864-41D1-9DE7-C0EC5F902131}" dt="2026-09-01T10:18:43.298" v="14" actId="27636"/>
          <ac:spMkLst>
            <pc:docMk/>
            <pc:sldMk cId="1632758072" sldId="259"/>
            <ac:spMk id="3" creationId="{00F56B68-210D-084E-0CD9-9CA209926AB8}"/>
          </ac:spMkLst>
        </pc:spChg>
        <pc:picChg chg="mod">
          <ac:chgData name="Mala Mann" userId="5ac39a6f-0d74-4e79-ab27-d6b55afbf438" providerId="ADAL" clId="{094F8796-D864-41D1-9DE7-C0EC5F902131}" dt="2026-09-01T10:19:01.612" v="16" actId="1076"/>
          <ac:picMkLst>
            <pc:docMk/>
            <pc:sldMk cId="1632758072" sldId="259"/>
            <ac:picMk id="5" creationId="{7C960A24-5466-F025-D623-6A8E8BBC390A}"/>
          </ac:picMkLst>
        </pc:picChg>
        <pc:cxnChg chg="del">
          <ac:chgData name="Mala Mann" userId="5ac39a6f-0d74-4e79-ab27-d6b55afbf438" providerId="ADAL" clId="{094F8796-D864-41D1-9DE7-C0EC5F902131}" dt="2026-09-01T10:18:33.670" v="9"/>
          <ac:cxnSpMkLst>
            <pc:docMk/>
            <pc:sldMk cId="1632758072" sldId="259"/>
            <ac:cxnSpMk id="9" creationId="{1503BFE4-729B-D9D0-C17B-501E6AF1127A}"/>
          </ac:cxnSpMkLst>
        </pc:cxnChg>
      </pc:sldChg>
      <pc:sldChg chg="addSp modSp mod">
        <pc:chgData name="Mala Mann" userId="5ac39a6f-0d74-4e79-ab27-d6b55afbf438" providerId="ADAL" clId="{094F8796-D864-41D1-9DE7-C0EC5F902131}" dt="2026-09-01T10:18:51.533" v="15" actId="1076"/>
        <pc:sldMkLst>
          <pc:docMk/>
          <pc:sldMk cId="4207964108" sldId="260"/>
        </pc:sldMkLst>
        <pc:spChg chg="add mod">
          <ac:chgData name="Mala Mann" userId="5ac39a6f-0d74-4e79-ab27-d6b55afbf438" providerId="ADAL" clId="{094F8796-D864-41D1-9DE7-C0EC5F902131}" dt="2026-09-01T10:09:06.507" v="5" actId="767"/>
          <ac:spMkLst>
            <pc:docMk/>
            <pc:sldMk cId="4207964108" sldId="260"/>
            <ac:spMk id="2" creationId="{D3C9A1F7-3B98-F1A2-598D-47E3F6D84A3D}"/>
          </ac:spMkLst>
        </pc:spChg>
        <pc:spChg chg="mod">
          <ac:chgData name="Mala Mann" userId="5ac39a6f-0d74-4e79-ab27-d6b55afbf438" providerId="ADAL" clId="{094F8796-D864-41D1-9DE7-C0EC5F902131}" dt="2026-09-01T10:18:51.533" v="15" actId="1076"/>
          <ac:spMkLst>
            <pc:docMk/>
            <pc:sldMk cId="4207964108" sldId="260"/>
            <ac:spMk id="6" creationId="{6DDA4115-2F3A-9670-4CAE-C7333C897EA2}"/>
          </ac:spMkLst>
        </pc:spChg>
      </pc:sldChg>
      <pc:sldChg chg="modSp ord">
        <pc:chgData name="Mala Mann" userId="5ac39a6f-0d74-4e79-ab27-d6b55afbf438" providerId="ADAL" clId="{094F8796-D864-41D1-9DE7-C0EC5F902131}" dt="2026-09-01T10:18:43.127" v="12"/>
        <pc:sldMkLst>
          <pc:docMk/>
          <pc:sldMk cId="530300451" sldId="261"/>
        </pc:sldMkLst>
        <pc:spChg chg="mod">
          <ac:chgData name="Mala Mann" userId="5ac39a6f-0d74-4e79-ab27-d6b55afbf438" providerId="ADAL" clId="{094F8796-D864-41D1-9DE7-C0EC5F902131}" dt="2026-09-01T10:18:43.127" v="12"/>
          <ac:spMkLst>
            <pc:docMk/>
            <pc:sldMk cId="530300451" sldId="261"/>
            <ac:spMk id="2" creationId="{596432C6-9C30-23D2-310A-5EC373AC88E2}"/>
          </ac:spMkLst>
        </pc:spChg>
        <pc:spChg chg="mod">
          <ac:chgData name="Mala Mann" userId="5ac39a6f-0d74-4e79-ab27-d6b55afbf438" providerId="ADAL" clId="{094F8796-D864-41D1-9DE7-C0EC5F902131}" dt="2026-09-01T10:18:43.127" v="12"/>
          <ac:spMkLst>
            <pc:docMk/>
            <pc:sldMk cId="530300451" sldId="261"/>
            <ac:spMk id="3" creationId="{3A90683E-7B1F-2BBA-587C-3552389AE96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F350C3-F61C-4C40-9433-1665523C40CA}" type="datetimeFigureOut">
              <a:rPr lang="en-GB" smtClean="0"/>
              <a:t>01/09/2026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6FB863-53D5-490B-966B-1A17B93B19F2}" type="slidenum">
              <a:rPr lang="en-GB" smtClean="0"/>
              <a:t>‹#›</a:t>
            </a:fld>
            <a:endParaRPr lang="en-GB"/>
          </a:p>
        </p:txBody>
      </p:sp>
    </p:spTree>
    <p:extLst>
      <p:ext uri="{BB962C8B-B14F-4D97-AF65-F5344CB8AC3E}">
        <p14:creationId xmlns:p14="http://schemas.microsoft.com/office/powerpoint/2010/main" val="1932558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B5FF93-4574-440D-9A26-222330AD6CA5}"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9795C0-495E-4551-9123-80F2011C1E76}" type="slidenum">
              <a:rPr lang="en-GB" smtClean="0"/>
              <a:t>‹#›</a:t>
            </a:fld>
            <a:endParaRPr lang="en-GB"/>
          </a:p>
        </p:txBody>
      </p:sp>
    </p:spTree>
    <p:extLst>
      <p:ext uri="{BB962C8B-B14F-4D97-AF65-F5344CB8AC3E}">
        <p14:creationId xmlns:p14="http://schemas.microsoft.com/office/powerpoint/2010/main" val="195692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B5FF93-4574-440D-9A26-222330AD6CA5}" type="datetimeFigureOut">
              <a:rPr lang="en-GB" smtClean="0"/>
              <a:t>01/09/2026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B9795C0-495E-4551-9123-80F2011C1E76}" type="slidenum">
              <a:rPr lang="en-GB" smtClean="0"/>
              <a:t>‹#›</a:t>
            </a:fld>
            <a:endParaRPr lang="en-GB"/>
          </a:p>
        </p:txBody>
      </p:sp>
    </p:spTree>
    <p:extLst>
      <p:ext uri="{BB962C8B-B14F-4D97-AF65-F5344CB8AC3E}">
        <p14:creationId xmlns:p14="http://schemas.microsoft.com/office/powerpoint/2010/main" val="1602914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B5FF93-4574-440D-9A26-222330AD6CA5}" type="datetimeFigureOut">
              <a:rPr lang="en-GB" smtClean="0"/>
              <a:t>01/09/2026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B9795C0-495E-4551-9123-80F2011C1E76}" type="slidenum">
              <a:rPr lang="en-GB" smtClean="0"/>
              <a:t>‹#›</a:t>
            </a:fld>
            <a:endParaRPr lang="en-GB"/>
          </a:p>
        </p:txBody>
      </p:sp>
    </p:spTree>
    <p:extLst>
      <p:ext uri="{BB962C8B-B14F-4D97-AF65-F5344CB8AC3E}">
        <p14:creationId xmlns:p14="http://schemas.microsoft.com/office/powerpoint/2010/main" val="2311371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B5FF93-4574-440D-9A26-222330AD6CA5}"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9795C0-495E-4551-9123-80F2011C1E76}" type="slidenum">
              <a:rPr lang="en-GB" smtClean="0"/>
              <a:t>‹#›</a:t>
            </a:fld>
            <a:endParaRPr lang="en-GB"/>
          </a:p>
        </p:txBody>
      </p:sp>
    </p:spTree>
    <p:extLst>
      <p:ext uri="{BB962C8B-B14F-4D97-AF65-F5344CB8AC3E}">
        <p14:creationId xmlns:p14="http://schemas.microsoft.com/office/powerpoint/2010/main" val="1697168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B5FF93-4574-440D-9A26-222330AD6CA5}"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9795C0-495E-4551-9123-80F2011C1E76}" type="slidenum">
              <a:rPr lang="en-GB" smtClean="0"/>
              <a:t>‹#›</a:t>
            </a:fld>
            <a:endParaRPr lang="en-GB"/>
          </a:p>
        </p:txBody>
      </p:sp>
    </p:spTree>
    <p:extLst>
      <p:ext uri="{BB962C8B-B14F-4D97-AF65-F5344CB8AC3E}">
        <p14:creationId xmlns:p14="http://schemas.microsoft.com/office/powerpoint/2010/main" val="1022041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D2B5FF93-4574-440D-9A26-222330AD6CA5}" type="datetimeFigureOut">
              <a:rPr lang="en-GB" smtClean="0"/>
              <a:t>01/09/2026</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0B9795C0-495E-4551-9123-80F2011C1E76}" type="slidenum">
              <a:rPr lang="en-GB" smtClean="0"/>
              <a:t>‹#›</a:t>
            </a:fld>
            <a:endParaRPr lang="en-GB"/>
          </a:p>
        </p:txBody>
      </p:sp>
    </p:spTree>
    <p:extLst>
      <p:ext uri="{BB962C8B-B14F-4D97-AF65-F5344CB8AC3E}">
        <p14:creationId xmlns:p14="http://schemas.microsoft.com/office/powerpoint/2010/main" val="3262519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D2B5FF93-4574-440D-9A26-222330AD6CA5}" type="datetimeFigureOut">
              <a:rPr lang="en-GB" smtClean="0"/>
              <a:t>01/09/2026</a:t>
            </a:fld>
            <a:endParaRPr lang="en-GB"/>
          </a:p>
        </p:txBody>
      </p:sp>
      <p:sp>
        <p:nvSpPr>
          <p:cNvPr id="11" name="Footer Placeholder 10"/>
          <p:cNvSpPr>
            <a:spLocks noGrp="1"/>
          </p:cNvSpPr>
          <p:nvPr>
            <p:ph type="ftr" sz="quarter" idx="11"/>
          </p:nvPr>
        </p:nvSpPr>
        <p:spPr/>
        <p:txBody>
          <a:bodyPr/>
          <a:lstStyle/>
          <a:p>
            <a:endParaRPr lang="en-GB"/>
          </a:p>
        </p:txBody>
      </p:sp>
      <p:sp>
        <p:nvSpPr>
          <p:cNvPr id="12" name="Slide Number Placeholder 11"/>
          <p:cNvSpPr>
            <a:spLocks noGrp="1"/>
          </p:cNvSpPr>
          <p:nvPr>
            <p:ph type="sldNum" sz="quarter" idx="12"/>
          </p:nvPr>
        </p:nvSpPr>
        <p:spPr/>
        <p:txBody>
          <a:bodyPr/>
          <a:lstStyle/>
          <a:p>
            <a:fld id="{0B9795C0-495E-4551-9123-80F2011C1E76}" type="slidenum">
              <a:rPr lang="en-GB" smtClean="0"/>
              <a:t>‹#›</a:t>
            </a:fld>
            <a:endParaRPr lang="en-GB"/>
          </a:p>
        </p:txBody>
      </p:sp>
    </p:spTree>
    <p:extLst>
      <p:ext uri="{BB962C8B-B14F-4D97-AF65-F5344CB8AC3E}">
        <p14:creationId xmlns:p14="http://schemas.microsoft.com/office/powerpoint/2010/main" val="1879484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D2B5FF93-4574-440D-9A26-222330AD6CA5}" type="datetimeFigureOut">
              <a:rPr lang="en-GB" smtClean="0"/>
              <a:t>01/09/2026</a:t>
            </a:fld>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nvPr>
        </p:nvSpPr>
        <p:spPr/>
        <p:txBody>
          <a:bodyPr/>
          <a:lstStyle/>
          <a:p>
            <a:fld id="{0B9795C0-495E-4551-9123-80F2011C1E76}" type="slidenum">
              <a:rPr lang="en-GB" smtClean="0"/>
              <a:t>‹#›</a:t>
            </a:fld>
            <a:endParaRPr lang="en-GB"/>
          </a:p>
        </p:txBody>
      </p:sp>
    </p:spTree>
    <p:extLst>
      <p:ext uri="{BB962C8B-B14F-4D97-AF65-F5344CB8AC3E}">
        <p14:creationId xmlns:p14="http://schemas.microsoft.com/office/powerpoint/2010/main" val="1767724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2B5FF93-4574-440D-9A26-222330AD6CA5}"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B9795C0-495E-4551-9123-80F2011C1E76}" type="slidenum">
              <a:rPr lang="en-GB" smtClean="0"/>
              <a:t>‹#›</a:t>
            </a:fld>
            <a:endParaRPr lang="en-GB"/>
          </a:p>
        </p:txBody>
      </p:sp>
    </p:spTree>
    <p:extLst>
      <p:ext uri="{BB962C8B-B14F-4D97-AF65-F5344CB8AC3E}">
        <p14:creationId xmlns:p14="http://schemas.microsoft.com/office/powerpoint/2010/main" val="2089077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D2B5FF93-4574-440D-9A26-222330AD6CA5}" type="datetimeFigureOut">
              <a:rPr lang="en-GB" smtClean="0"/>
              <a:t>01/09/2026</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0B9795C0-495E-4551-9123-80F2011C1E76}" type="slidenum">
              <a:rPr lang="en-GB" smtClean="0"/>
              <a:t>‹#›</a:t>
            </a:fld>
            <a:endParaRPr lang="en-GB"/>
          </a:p>
        </p:txBody>
      </p:sp>
    </p:spTree>
    <p:extLst>
      <p:ext uri="{BB962C8B-B14F-4D97-AF65-F5344CB8AC3E}">
        <p14:creationId xmlns:p14="http://schemas.microsoft.com/office/powerpoint/2010/main" val="2948226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D2B5FF93-4574-440D-9A26-222330AD6CA5}" type="datetimeFigureOut">
              <a:rPr lang="en-GB" smtClean="0"/>
              <a:t>01/09/2026</a:t>
            </a:fld>
            <a:endParaRPr lang="en-GB"/>
          </a:p>
        </p:txBody>
      </p:sp>
      <p:sp>
        <p:nvSpPr>
          <p:cNvPr id="9" name="Footer Placeholder 8"/>
          <p:cNvSpPr>
            <a:spLocks noGrp="1"/>
          </p:cNvSpPr>
          <p:nvPr>
            <p:ph type="ftr" sz="quarter" idx="11"/>
          </p:nvPr>
        </p:nvSpPr>
        <p:spPr>
          <a:xfrm>
            <a:off x="3499101" y="6356350"/>
            <a:ext cx="5911517" cy="365125"/>
          </a:xfrm>
        </p:spPr>
        <p:txBody>
          <a:bodyPr/>
          <a:lstStyle/>
          <a:p>
            <a:endParaRPr lang="en-GB"/>
          </a:p>
        </p:txBody>
      </p:sp>
      <p:sp>
        <p:nvSpPr>
          <p:cNvPr id="10" name="Slide Number Placeholder 9"/>
          <p:cNvSpPr>
            <a:spLocks noGrp="1"/>
          </p:cNvSpPr>
          <p:nvPr>
            <p:ph type="sldNum" sz="quarter" idx="12"/>
          </p:nvPr>
        </p:nvSpPr>
        <p:spPr/>
        <p:txBody>
          <a:bodyPr/>
          <a:lstStyle/>
          <a:p>
            <a:fld id="{0B9795C0-495E-4551-9123-80F2011C1E76}" type="slidenum">
              <a:rPr lang="en-GB" smtClean="0"/>
              <a:t>‹#›</a:t>
            </a:fld>
            <a:endParaRPr lang="en-GB"/>
          </a:p>
        </p:txBody>
      </p:sp>
    </p:spTree>
    <p:extLst>
      <p:ext uri="{BB962C8B-B14F-4D97-AF65-F5344CB8AC3E}">
        <p14:creationId xmlns:p14="http://schemas.microsoft.com/office/powerpoint/2010/main" val="3830235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D2B5FF93-4574-440D-9A26-222330AD6CA5}" type="datetimeFigureOut">
              <a:rPr lang="en-GB" smtClean="0"/>
              <a:t>01/09/2026</a:t>
            </a:fld>
            <a:endParaRPr lang="en-GB"/>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0B9795C0-495E-4551-9123-80F2011C1E76}" type="slidenum">
              <a:rPr lang="en-GB" smtClean="0"/>
              <a:t>‹#›</a:t>
            </a:fld>
            <a:endParaRPr lang="en-GB"/>
          </a:p>
        </p:txBody>
      </p:sp>
    </p:spTree>
    <p:extLst>
      <p:ext uri="{BB962C8B-B14F-4D97-AF65-F5344CB8AC3E}">
        <p14:creationId xmlns:p14="http://schemas.microsoft.com/office/powerpoint/2010/main" val="44361302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ommons.wikimedia.org/wiki/File:Europe_regions.png"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goodreads.com/book/show/2370589.The_Social_Audit_Consumer_Handbook"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FBDF-6F1C-42D4-80ED-9DF1131B7313}"/>
              </a:ext>
            </a:extLst>
          </p:cNvPr>
          <p:cNvSpPr>
            <a:spLocks noGrp="1"/>
          </p:cNvSpPr>
          <p:nvPr>
            <p:ph type="ctrTitle"/>
          </p:nvPr>
        </p:nvSpPr>
        <p:spPr>
          <a:xfrm>
            <a:off x="10604123" y="1772962"/>
            <a:ext cx="1364575" cy="710369"/>
          </a:xfrm>
        </p:spPr>
        <p:txBody>
          <a:bodyPr>
            <a:normAutofit/>
          </a:bodyPr>
          <a:lstStyle/>
          <a:p>
            <a:r>
              <a:rPr lang="sv-SE" sz="3600" dirty="0">
                <a:solidFill>
                  <a:srgbClr val="0070C0"/>
                </a:solidFill>
                <a:latin typeface="Open Sans" panose="020B0606030504020204" pitchFamily="34" charset="0"/>
                <a:ea typeface="Open Sans" panose="020B0606030504020204" pitchFamily="34" charset="0"/>
                <a:cs typeface="Open Sans" panose="020B0606030504020204" pitchFamily="34" charset="0"/>
              </a:rPr>
              <a:t>EAHIL</a:t>
            </a:r>
          </a:p>
        </p:txBody>
      </p:sp>
      <p:sp>
        <p:nvSpPr>
          <p:cNvPr id="3" name="Subtitle 2">
            <a:extLst>
              <a:ext uri="{FF2B5EF4-FFF2-40B4-BE49-F238E27FC236}">
                <a16:creationId xmlns:a16="http://schemas.microsoft.com/office/drawing/2014/main" id="{C97A6089-70C6-4C7B-AC31-7F34C242DFD8}"/>
              </a:ext>
            </a:extLst>
          </p:cNvPr>
          <p:cNvSpPr>
            <a:spLocks noGrp="1"/>
          </p:cNvSpPr>
          <p:nvPr>
            <p:ph type="subTitle" idx="1"/>
          </p:nvPr>
        </p:nvSpPr>
        <p:spPr>
          <a:xfrm>
            <a:off x="146304" y="5783580"/>
            <a:ext cx="9015984" cy="996696"/>
          </a:xfrm>
        </p:spPr>
        <p:txBody>
          <a:bodyPr>
            <a:normAutofit/>
          </a:bodyPr>
          <a:lstStyle/>
          <a:p>
            <a:r>
              <a:rPr lang="sv-SE" sz="2000" dirty="0">
                <a:solidFill>
                  <a:srgbClr val="0070C0"/>
                </a:solidFill>
                <a:latin typeface="Open Sans" panose="020B0606030504020204" pitchFamily="34" charset="0"/>
                <a:ea typeface="Open Sans" panose="020B0606030504020204" pitchFamily="34" charset="0"/>
                <a:cs typeface="Open Sans" panose="020B0606030504020204" pitchFamily="34" charset="0"/>
              </a:rPr>
              <a:t>European Association of health &amp;information librarians</a:t>
            </a:r>
          </a:p>
          <a:p>
            <a:r>
              <a:rPr lang="sv-SE" sz="2000" dirty="0">
                <a:solidFill>
                  <a:srgbClr val="0070C0"/>
                </a:solidFill>
                <a:latin typeface="Open Sans" panose="020B0606030504020204" pitchFamily="34" charset="0"/>
                <a:ea typeface="Open Sans" panose="020B0606030504020204" pitchFamily="34" charset="0"/>
                <a:cs typeface="Open Sans" panose="020B0606030504020204" pitchFamily="34" charset="0"/>
              </a:rPr>
              <a:t>Eahil.eu</a:t>
            </a:r>
          </a:p>
        </p:txBody>
      </p:sp>
      <p:pic>
        <p:nvPicPr>
          <p:cNvPr id="4" name="Picture 2" descr="http://eahil.eu/wp-content/themes/wasabiweb/img/build/media/logo-100x110.png">
            <a:extLst>
              <a:ext uri="{FF2B5EF4-FFF2-40B4-BE49-F238E27FC236}">
                <a16:creationId xmlns:a16="http://schemas.microsoft.com/office/drawing/2014/main" id="{35577B7A-EF5F-45E7-9EA9-896E49CA83D5}"/>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10709612" y="164646"/>
            <a:ext cx="1364575" cy="150103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59AD545-66D1-E66A-E8FD-E9F009217D9C}"/>
              </a:ext>
            </a:extLst>
          </p:cNvPr>
          <p:cNvSpPr txBox="1"/>
          <p:nvPr/>
        </p:nvSpPr>
        <p:spPr>
          <a:xfrm>
            <a:off x="475488" y="3010925"/>
            <a:ext cx="6803136" cy="1569660"/>
          </a:xfrm>
          <a:prstGeom prst="rect">
            <a:avLst/>
          </a:prstGeom>
          <a:noFill/>
        </p:spPr>
        <p:txBody>
          <a:bodyPr wrap="square">
            <a:spAutoFit/>
          </a:bodyPr>
          <a:lstStyle/>
          <a:p>
            <a:pPr algn="ctr"/>
            <a:r>
              <a:rPr lang="en-GB" sz="4800" dirty="0">
                <a:latin typeface="Open Sans" panose="020B0606030504020204" pitchFamily="34" charset="0"/>
                <a:ea typeface="Open Sans" panose="020B0606030504020204" pitchFamily="34" charset="0"/>
                <a:cs typeface="Open Sans" panose="020B0606030504020204" pitchFamily="34" charset="0"/>
              </a:rPr>
              <a:t>Being a member of the EAHIL Council </a:t>
            </a:r>
          </a:p>
        </p:txBody>
      </p:sp>
    </p:spTree>
    <p:extLst>
      <p:ext uri="{BB962C8B-B14F-4D97-AF65-F5344CB8AC3E}">
        <p14:creationId xmlns:p14="http://schemas.microsoft.com/office/powerpoint/2010/main" val="3087311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432C6-9C30-23D2-310A-5EC373AC88E2}"/>
              </a:ext>
            </a:extLst>
          </p:cNvPr>
          <p:cNvSpPr>
            <a:spLocks noGrp="1"/>
          </p:cNvSpPr>
          <p:nvPr>
            <p:ph type="title"/>
          </p:nvPr>
        </p:nvSpPr>
        <p:spPr/>
        <p:txBody>
          <a:bodyPr/>
          <a:lstStyle/>
          <a:p>
            <a:r>
              <a:rPr lang="en-GB" dirty="0"/>
              <a:t>Being a member of the EAHIL Council </a:t>
            </a:r>
            <a:br>
              <a:rPr lang="en-GB" dirty="0"/>
            </a:br>
            <a:endParaRPr lang="en-GB" dirty="0"/>
          </a:p>
        </p:txBody>
      </p:sp>
      <p:sp>
        <p:nvSpPr>
          <p:cNvPr id="3" name="Content Placeholder 2">
            <a:extLst>
              <a:ext uri="{FF2B5EF4-FFF2-40B4-BE49-F238E27FC236}">
                <a16:creationId xmlns:a16="http://schemas.microsoft.com/office/drawing/2014/main" id="{3A90683E-7B1F-2BBA-587C-3552389AE967}"/>
              </a:ext>
            </a:extLst>
          </p:cNvPr>
          <p:cNvSpPr>
            <a:spLocks noGrp="1"/>
          </p:cNvSpPr>
          <p:nvPr>
            <p:ph idx="1"/>
          </p:nvPr>
        </p:nvSpPr>
        <p:spPr/>
        <p:txBody>
          <a:bodyPr>
            <a:normAutofit/>
          </a:bodyPr>
          <a:lstStyle/>
          <a:p>
            <a:r>
              <a:rPr lang="en-GB" dirty="0">
                <a:latin typeface="Open Sans" panose="020B0606030504020204" pitchFamily="34" charset="0"/>
                <a:ea typeface="Open Sans" panose="020B0606030504020204" pitchFamily="34" charset="0"/>
                <a:cs typeface="Open Sans" panose="020B0606030504020204" pitchFamily="34" charset="0"/>
              </a:rPr>
              <a:t>As an EAHIL Council member, skills needed are commitment, vision, enthusiasm, communication, and interpersonal skills. </a:t>
            </a:r>
          </a:p>
          <a:p>
            <a:r>
              <a:rPr lang="en-GB" dirty="0">
                <a:latin typeface="Open Sans" panose="020B0606030504020204" pitchFamily="34" charset="0"/>
                <a:ea typeface="Open Sans" panose="020B0606030504020204" pitchFamily="34" charset="0"/>
                <a:cs typeface="Open Sans" panose="020B0606030504020204" pitchFamily="34" charset="0"/>
              </a:rPr>
              <a:t>A commitment to EAHIL as an organisation, its objectives, and values. Vision for EAHILs future and enthusiasm for new ideas and activities. It is important for the Council member not only to communicate with their members but show interpersonal skills e.g. actively listening to other EAHIL members, building lasting relationship and motivating others to participate in EAHIL. </a:t>
            </a:r>
          </a:p>
        </p:txBody>
      </p:sp>
    </p:spTree>
    <p:extLst>
      <p:ext uri="{BB962C8B-B14F-4D97-AF65-F5344CB8AC3E}">
        <p14:creationId xmlns:p14="http://schemas.microsoft.com/office/powerpoint/2010/main" val="530300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27367-454B-8965-B84A-8E18F6DFF359}"/>
              </a:ext>
            </a:extLst>
          </p:cNvPr>
          <p:cNvSpPr>
            <a:spLocks noGrp="1"/>
          </p:cNvSpPr>
          <p:nvPr>
            <p:ph type="title"/>
          </p:nvPr>
        </p:nvSpPr>
        <p:spPr>
          <a:xfrm>
            <a:off x="5971696" y="1138036"/>
            <a:ext cx="6078291" cy="1402470"/>
          </a:xfrm>
        </p:spPr>
        <p:txBody>
          <a:bodyPr anchor="t">
            <a:normAutofit/>
          </a:bodyPr>
          <a:lstStyle/>
          <a:p>
            <a:r>
              <a:rPr lang="en-GB" sz="2800" dirty="0">
                <a:latin typeface="Open Sans" panose="020B0606030504020204" pitchFamily="34" charset="0"/>
                <a:ea typeface="Open Sans" panose="020B0606030504020204" pitchFamily="34" charset="0"/>
                <a:cs typeface="Open Sans" panose="020B0606030504020204" pitchFamily="34" charset="0"/>
              </a:rPr>
              <a:t>Role of the Council members (1</a:t>
            </a:r>
            <a:r>
              <a:rPr lang="en-GB" sz="3200" dirty="0"/>
              <a:t>)</a:t>
            </a:r>
          </a:p>
        </p:txBody>
      </p:sp>
      <p:sp>
        <p:nvSpPr>
          <p:cNvPr id="3" name="Content Placeholder 2">
            <a:extLst>
              <a:ext uri="{FF2B5EF4-FFF2-40B4-BE49-F238E27FC236}">
                <a16:creationId xmlns:a16="http://schemas.microsoft.com/office/drawing/2014/main" id="{06F273C1-B20D-A877-0BA3-E98C8A731355}"/>
              </a:ext>
            </a:extLst>
          </p:cNvPr>
          <p:cNvSpPr>
            <a:spLocks noGrp="1"/>
          </p:cNvSpPr>
          <p:nvPr>
            <p:ph idx="1"/>
          </p:nvPr>
        </p:nvSpPr>
        <p:spPr>
          <a:xfrm>
            <a:off x="5971696" y="1963885"/>
            <a:ext cx="5953988" cy="4378036"/>
          </a:xfrm>
        </p:spPr>
        <p:txBody>
          <a:bodyPr>
            <a:normAutofit fontScale="92500" lnSpcReduction="10000"/>
          </a:bodyPr>
          <a:lstStyle/>
          <a:p>
            <a:pPr marL="0" indent="0">
              <a:buNone/>
            </a:pPr>
            <a:r>
              <a:rPr lang="en-GB" sz="2000" b="0" i="0" u="none" strike="noStrike" baseline="0" dirty="0">
                <a:latin typeface="Open Sans" panose="020B0606030504020204" pitchFamily="34" charset="0"/>
              </a:rPr>
              <a:t>Council members are expected to:</a:t>
            </a:r>
          </a:p>
          <a:p>
            <a:r>
              <a:rPr lang="en-GB" sz="2000" b="0" i="0" u="none" strike="noStrike" baseline="0" dirty="0">
                <a:latin typeface="Open Sans" panose="020B0606030504020204" pitchFamily="34" charset="0"/>
              </a:rPr>
              <a:t>act as a link between the members in their country and the EAHIL</a:t>
            </a:r>
          </a:p>
          <a:p>
            <a:r>
              <a:rPr lang="en-GB" sz="2000" b="0" i="0" u="none" strike="noStrike" baseline="0" dirty="0">
                <a:latin typeface="Open Sans" panose="020B0606030504020204" pitchFamily="34" charset="0"/>
              </a:rPr>
              <a:t>participate in all Council meetings</a:t>
            </a:r>
          </a:p>
          <a:p>
            <a:r>
              <a:rPr lang="en-GB" sz="2000" b="0" i="0" u="none" strike="noStrike" baseline="0" dirty="0">
                <a:latin typeface="Open Sans" panose="020B0606030504020204" pitchFamily="34" charset="0"/>
              </a:rPr>
              <a:t>exchange ideas and experiences </a:t>
            </a:r>
          </a:p>
          <a:p>
            <a:r>
              <a:rPr lang="en-GB" sz="2000" b="0" i="0" u="none" strike="noStrike" baseline="0" dirty="0">
                <a:latin typeface="Open Sans" panose="020B0606030504020204" pitchFamily="34" charset="0"/>
              </a:rPr>
              <a:t>be involved in activities of the committees and working groups</a:t>
            </a:r>
          </a:p>
          <a:p>
            <a:r>
              <a:rPr lang="en-GB" sz="2000" b="0" i="0" u="none" strike="noStrike" baseline="0" dirty="0">
                <a:latin typeface="Open Sans" panose="020B0606030504020204" pitchFamily="34" charset="0"/>
              </a:rPr>
              <a:t>engage with their country members in between the EAHIL events (</a:t>
            </a:r>
            <a:r>
              <a:rPr lang="en-GB" sz="2000" b="0" i="0" u="none" strike="noStrike" baseline="0" dirty="0" err="1">
                <a:latin typeface="Open Sans" panose="020B0606030504020204" pitchFamily="34" charset="0"/>
              </a:rPr>
              <a:t>e.g</a:t>
            </a:r>
            <a:r>
              <a:rPr lang="en-GB" sz="2000" b="0" i="0" u="none" strike="noStrike" baseline="0" dirty="0">
                <a:latin typeface="Open Sans" panose="020B0606030504020204" pitchFamily="34" charset="0"/>
              </a:rPr>
              <a:t> webinars, online discussions) </a:t>
            </a:r>
          </a:p>
          <a:p>
            <a:r>
              <a:rPr lang="en-GB" sz="2000" b="0" i="0" u="none" strike="noStrike" baseline="0" dirty="0">
                <a:latin typeface="Open Sans" panose="020B0606030504020204" pitchFamily="34" charset="0"/>
              </a:rPr>
              <a:t>expected to pass on the important information, in some circumstances even in local languages, to facilitate and reinforce communication.</a:t>
            </a:r>
            <a:endParaRPr lang="en-GB" sz="2000" dirty="0"/>
          </a:p>
        </p:txBody>
      </p:sp>
      <p:pic>
        <p:nvPicPr>
          <p:cNvPr id="6" name="Picture 5">
            <a:extLst>
              <a:ext uri="{FF2B5EF4-FFF2-40B4-BE49-F238E27FC236}">
                <a16:creationId xmlns:a16="http://schemas.microsoft.com/office/drawing/2014/main" id="{D37BE402-3194-E2A5-930A-2DFD83866A2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10433"/>
          <a:stretch>
            <a:fillRect/>
          </a:stretch>
        </p:blipFill>
        <p:spPr>
          <a:xfrm>
            <a:off x="4298" y="783904"/>
            <a:ext cx="5217440" cy="5290192"/>
          </a:xfrm>
          <a:prstGeom prst="rect">
            <a:avLst/>
          </a:prstGeom>
        </p:spPr>
      </p:pic>
      <p:sp>
        <p:nvSpPr>
          <p:cNvPr id="7" name="TextBox 6">
            <a:extLst>
              <a:ext uri="{FF2B5EF4-FFF2-40B4-BE49-F238E27FC236}">
                <a16:creationId xmlns:a16="http://schemas.microsoft.com/office/drawing/2014/main" id="{34F1CDC9-D754-8EAC-4DF5-38F41CDC49A5}"/>
              </a:ext>
            </a:extLst>
          </p:cNvPr>
          <p:cNvSpPr txBox="1"/>
          <p:nvPr/>
        </p:nvSpPr>
        <p:spPr>
          <a:xfrm>
            <a:off x="67792" y="6197396"/>
            <a:ext cx="4403988" cy="230832"/>
          </a:xfrm>
          <a:prstGeom prst="rect">
            <a:avLst/>
          </a:prstGeom>
          <a:noFill/>
        </p:spPr>
        <p:txBody>
          <a:bodyPr wrap="square" rtlCol="0">
            <a:spAutoFit/>
          </a:bodyPr>
          <a:lstStyle/>
          <a:p>
            <a:r>
              <a:rPr lang="en-GB" sz="900" dirty="0">
                <a:hlinkClick r:id="rId3" tooltip="https://commons.wikimedia.org/wiki/File:Europe_regions.png"/>
              </a:rPr>
              <a:t>This Photo</a:t>
            </a:r>
            <a:r>
              <a:rPr lang="en-GB" sz="900" dirty="0"/>
              <a:t> by Unknown Author is licensed under </a:t>
            </a:r>
            <a:r>
              <a:rPr lang="en-GB" sz="900" dirty="0">
                <a:hlinkClick r:id="rId4" tooltip="https://creativecommons.org/licenses/by-sa/3.0/"/>
              </a:rPr>
              <a:t>CC BY-SA</a:t>
            </a:r>
            <a:endParaRPr lang="en-GB" sz="900" dirty="0"/>
          </a:p>
        </p:txBody>
      </p:sp>
    </p:spTree>
    <p:extLst>
      <p:ext uri="{BB962C8B-B14F-4D97-AF65-F5344CB8AC3E}">
        <p14:creationId xmlns:p14="http://schemas.microsoft.com/office/powerpoint/2010/main" val="2445289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F4BC8-565F-E6F2-4070-7604036F1B7D}"/>
              </a:ext>
            </a:extLst>
          </p:cNvPr>
          <p:cNvSpPr>
            <a:spLocks noGrp="1"/>
          </p:cNvSpPr>
          <p:nvPr>
            <p:ph type="title"/>
          </p:nvPr>
        </p:nvSpPr>
        <p:spPr>
          <a:xfrm>
            <a:off x="5868556" y="1138036"/>
            <a:ext cx="6036931" cy="1402470"/>
          </a:xfrm>
        </p:spPr>
        <p:txBody>
          <a:bodyPr anchor="t">
            <a:normAutofit/>
          </a:bodyPr>
          <a:lstStyle/>
          <a:p>
            <a:r>
              <a:rPr lang="en-GB" sz="2800" dirty="0">
                <a:latin typeface="Open Sans" panose="020B0606030504020204" pitchFamily="34" charset="0"/>
                <a:ea typeface="Open Sans" panose="020B0606030504020204" pitchFamily="34" charset="0"/>
                <a:cs typeface="Open Sans" panose="020B0606030504020204" pitchFamily="34" charset="0"/>
              </a:rPr>
              <a:t>Role of the Council member (2)</a:t>
            </a:r>
          </a:p>
        </p:txBody>
      </p:sp>
      <p:sp>
        <p:nvSpPr>
          <p:cNvPr id="3" name="Content Placeholder 2">
            <a:extLst>
              <a:ext uri="{FF2B5EF4-FFF2-40B4-BE49-F238E27FC236}">
                <a16:creationId xmlns:a16="http://schemas.microsoft.com/office/drawing/2014/main" id="{00F56B68-210D-084E-0CD9-9CA209926AB8}"/>
              </a:ext>
            </a:extLst>
          </p:cNvPr>
          <p:cNvSpPr>
            <a:spLocks noGrp="1"/>
          </p:cNvSpPr>
          <p:nvPr>
            <p:ph idx="1"/>
          </p:nvPr>
        </p:nvSpPr>
        <p:spPr>
          <a:xfrm>
            <a:off x="5868557" y="1819564"/>
            <a:ext cx="5843152" cy="4424218"/>
          </a:xfrm>
        </p:spPr>
        <p:txBody>
          <a:bodyPr>
            <a:normAutofit/>
          </a:bodyPr>
          <a:lstStyle/>
          <a:p>
            <a:pPr marL="0" indent="0">
              <a:buNone/>
            </a:pPr>
            <a:r>
              <a:rPr lang="en-GB" sz="2000" b="0" i="0" u="none" strike="noStrike" baseline="0" dirty="0">
                <a:latin typeface="Open Sans" panose="020B0606030504020204" pitchFamily="34" charset="0"/>
              </a:rPr>
              <a:t>Council members should encourage their members to: </a:t>
            </a:r>
          </a:p>
          <a:p>
            <a:r>
              <a:rPr lang="en-GB" sz="2000" b="0" i="0" u="none" strike="noStrike" baseline="0" dirty="0">
                <a:latin typeface="Open Sans" panose="020B0606030504020204" pitchFamily="34" charset="0"/>
              </a:rPr>
              <a:t>attend and participate in EAHIL workshops and conferences. </a:t>
            </a:r>
          </a:p>
          <a:p>
            <a:r>
              <a:rPr lang="en-GB" sz="2000" b="0" i="0" u="none" strike="noStrike" baseline="0" dirty="0">
                <a:latin typeface="Open Sans" panose="020B0606030504020204" pitchFamily="34" charset="0"/>
              </a:rPr>
              <a:t>attend the EAHIL General Assembly at an EAHIL events. </a:t>
            </a:r>
          </a:p>
          <a:p>
            <a:r>
              <a:rPr lang="en-GB" sz="2000" b="0" i="0" u="none" strike="noStrike" baseline="0" dirty="0">
                <a:latin typeface="Open Sans" panose="020B0606030504020204" pitchFamily="34" charset="0"/>
              </a:rPr>
              <a:t>encourage their members to submit content to JEAHIL and EAHIL blogs. </a:t>
            </a:r>
          </a:p>
          <a:p>
            <a:r>
              <a:rPr lang="en-GB" sz="2000" b="0" i="0" u="none" strike="noStrike" baseline="0" dirty="0">
                <a:latin typeface="Open Sans" panose="020B0606030504020204" pitchFamily="34" charset="0"/>
              </a:rPr>
              <a:t>get involved in EAHIL SIGS </a:t>
            </a:r>
          </a:p>
          <a:p>
            <a:r>
              <a:rPr lang="en-GB" sz="2000" b="0" i="0" u="none" strike="noStrike" baseline="0" dirty="0">
                <a:latin typeface="Open Sans" panose="020B0606030504020204" pitchFamily="34" charset="0"/>
              </a:rPr>
              <a:t>consider arranging future workshops and conferences. </a:t>
            </a:r>
          </a:p>
          <a:p>
            <a:pPr marL="0" indent="0">
              <a:buNone/>
            </a:pPr>
            <a:endParaRPr lang="en-GB" sz="1700" dirty="0"/>
          </a:p>
        </p:txBody>
      </p:sp>
      <p:pic>
        <p:nvPicPr>
          <p:cNvPr id="5" name="Picture 4" descr="Large skydiving group mid-air">
            <a:extLst>
              <a:ext uri="{FF2B5EF4-FFF2-40B4-BE49-F238E27FC236}">
                <a16:creationId xmlns:a16="http://schemas.microsoft.com/office/drawing/2014/main" id="{7C960A24-5466-F025-D623-6A8E8BBC390A}"/>
              </a:ext>
            </a:extLst>
          </p:cNvPr>
          <p:cNvPicPr>
            <a:picLocks noChangeAspect="1"/>
          </p:cNvPicPr>
          <p:nvPr/>
        </p:nvPicPr>
        <p:blipFill rotWithShape="1">
          <a:blip r:embed="rId2"/>
          <a:srcRect l="25609" r="24441"/>
          <a:stretch/>
        </p:blipFill>
        <p:spPr>
          <a:xfrm>
            <a:off x="0" y="508939"/>
            <a:ext cx="4504942" cy="5840121"/>
          </a:xfrm>
          <a:prstGeom prst="rect">
            <a:avLst/>
          </a:prstGeom>
        </p:spPr>
      </p:pic>
    </p:spTree>
    <p:extLst>
      <p:ext uri="{BB962C8B-B14F-4D97-AF65-F5344CB8AC3E}">
        <p14:creationId xmlns:p14="http://schemas.microsoft.com/office/powerpoint/2010/main" val="1632758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DDA4115-2F3A-9670-4CAE-C7333C897EA2}"/>
              </a:ext>
            </a:extLst>
          </p:cNvPr>
          <p:cNvSpPr txBox="1"/>
          <p:nvPr/>
        </p:nvSpPr>
        <p:spPr>
          <a:xfrm>
            <a:off x="3511296" y="1810223"/>
            <a:ext cx="8266176" cy="2620654"/>
          </a:xfrm>
          <a:prstGeom prst="rect">
            <a:avLst/>
          </a:prstGeom>
          <a:noFill/>
          <a:ln w="57150">
            <a:solidFill>
              <a:schemeClr val="accent1">
                <a:lumMod val="60000"/>
                <a:lumOff val="40000"/>
              </a:schemeClr>
            </a:solidFill>
          </a:ln>
          <a:effectLst>
            <a:glow rad="139700">
              <a:schemeClr val="accent2">
                <a:satMod val="175000"/>
                <a:alpha val="40000"/>
              </a:schemeClr>
            </a:glow>
          </a:effectLst>
        </p:spPr>
        <p:txBody>
          <a:bodyPr wrap="square">
            <a:spAutoFit/>
          </a:bodyPr>
          <a:lstStyle/>
          <a:p>
            <a:pPr algn="ctr">
              <a:lnSpc>
                <a:spcPct val="107000"/>
              </a:lnSpc>
              <a:spcAft>
                <a:spcPts val="750"/>
              </a:spcAft>
            </a:pPr>
            <a:r>
              <a:rPr lang="en-GB" sz="2800" dirty="0">
                <a:solidFill>
                  <a:srgbClr val="333333"/>
                </a:solidFill>
                <a:effectLst/>
                <a:highlight>
                  <a:srgbClr val="FFFFFF"/>
                </a:highlight>
                <a:latin typeface="Amasis MT Pro Black" panose="02040A04050005020304" pitchFamily="18" charset="0"/>
                <a:ea typeface="Times New Roman" panose="02020603050405020304" pitchFamily="18" charset="0"/>
                <a:cs typeface="Times New Roman" panose="02020603050405020304" pitchFamily="18" charset="0"/>
              </a:rPr>
              <a:t>“Librarians are almost always very helpful and often almost absurdly knowledgeable. Their skills are probably underestimated and largely underemployed.”</a:t>
            </a:r>
            <a:endParaRPr lang="en-GB" sz="2800" dirty="0">
              <a:effectLst/>
              <a:highlight>
                <a:srgbClr val="FFFFFF"/>
              </a:highlight>
              <a:latin typeface="Amasis MT Pro Black" panose="02040A04050005020304" pitchFamily="18" charset="0"/>
              <a:ea typeface="Aptos" panose="020B0004020202020204" pitchFamily="34" charset="0"/>
              <a:cs typeface="Times New Roman" panose="02020603050405020304" pitchFamily="18" charset="0"/>
            </a:endParaRPr>
          </a:p>
          <a:p>
            <a:pPr>
              <a:lnSpc>
                <a:spcPct val="107000"/>
              </a:lnSpc>
              <a:spcAft>
                <a:spcPts val="750"/>
              </a:spcAft>
            </a:pPr>
            <a:r>
              <a:rPr lang="en-GB" sz="1800" dirty="0">
                <a:solidFill>
                  <a:srgbClr val="333333"/>
                </a:solidFill>
                <a:effectLst/>
                <a:highlight>
                  <a:srgbClr val="FFFFFF"/>
                </a:highlight>
                <a:latin typeface="Open Sans" panose="020B0606030504020204" pitchFamily="34" charset="0"/>
                <a:ea typeface="Times New Roman" panose="02020603050405020304" pitchFamily="18" charset="0"/>
                <a:cs typeface="Times New Roman" panose="02020603050405020304" pitchFamily="18" charset="0"/>
              </a:rPr>
              <a:t>― Charles Medawar, </a:t>
            </a:r>
            <a:r>
              <a:rPr lang="en-GB" sz="1800" u="sng" dirty="0">
                <a:solidFill>
                  <a:srgbClr val="000000"/>
                </a:solidFill>
                <a:effectLst/>
                <a:highlight>
                  <a:srgbClr val="FFFFFF"/>
                </a:highlight>
                <a:latin typeface="Open Sans" panose="020B0606030504020204" pitchFamily="34" charset="0"/>
                <a:ea typeface="Times New Roman" panose="02020603050405020304" pitchFamily="18" charset="0"/>
                <a:cs typeface="Times New Roman" panose="02020603050405020304" pitchFamily="18" charset="0"/>
                <a:hlinkClick r:id="rId2"/>
              </a:rPr>
              <a:t>The Social Audit Consumer Handbook: A Guide to the Social Responsibilities of Business to the Consumer</a:t>
            </a:r>
            <a:endParaRPr lang="en-GB"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D3C9A1F7-3B98-F1A2-598D-47E3F6D84A3D}"/>
              </a:ext>
            </a:extLst>
          </p:cNvPr>
          <p:cNvSpPr txBox="1"/>
          <p:nvPr/>
        </p:nvSpPr>
        <p:spPr>
          <a:xfrm>
            <a:off x="10698480" y="6488668"/>
            <a:ext cx="1221809" cy="369332"/>
          </a:xfrm>
          <a:prstGeom prst="rect">
            <a:avLst/>
          </a:prstGeom>
          <a:noFill/>
        </p:spPr>
        <p:txBody>
          <a:bodyPr wrap="none" rtlCol="0">
            <a:spAutoFit/>
          </a:bodyPr>
          <a:lstStyle/>
          <a:p>
            <a:r>
              <a:rPr lang="en-GB" dirty="0"/>
              <a:t>MKM 2024</a:t>
            </a:r>
          </a:p>
        </p:txBody>
      </p:sp>
    </p:spTree>
    <p:extLst>
      <p:ext uri="{BB962C8B-B14F-4D97-AF65-F5344CB8AC3E}">
        <p14:creationId xmlns:p14="http://schemas.microsoft.com/office/powerpoint/2010/main" val="4207964108"/>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bdb74b30-9568-4856-bdbf-06759778fcbc}" enabled="0" method="" siteId="{bdb74b30-9568-4856-bdbf-06759778fcbc}" removed="1"/>
</clbl:labelList>
</file>

<file path=docProps/app.xml><?xml version="1.0" encoding="utf-8"?>
<Properties xmlns="http://schemas.openxmlformats.org/officeDocument/2006/extended-properties" xmlns:vt="http://schemas.openxmlformats.org/officeDocument/2006/docPropsVTypes">
  <Template>Frame</Template>
  <TotalTime>115</TotalTime>
  <Words>314</Words>
  <Application>Microsoft Office PowerPoint</Application>
  <PresentationFormat>Widescreen</PresentationFormat>
  <Paragraphs>26</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Amasis MT Pro Black</vt:lpstr>
      <vt:lpstr>Aptos</vt:lpstr>
      <vt:lpstr>Corbel</vt:lpstr>
      <vt:lpstr>Open Sans</vt:lpstr>
      <vt:lpstr>Wingdings 2</vt:lpstr>
      <vt:lpstr>Frame</vt:lpstr>
      <vt:lpstr>EAHIL</vt:lpstr>
      <vt:lpstr>Being a member of the EAHIL Council  </vt:lpstr>
      <vt:lpstr>Role of the Council members (1)</vt:lpstr>
      <vt:lpstr>Role of the Council member (2)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EAHIL Council Meeting, Riga 2024 </dc:title>
  <dc:creator>Mala Mann</dc:creator>
  <cp:lastModifiedBy>Mala Mann</cp:lastModifiedBy>
  <cp:revision>3</cp:revision>
  <dcterms:created xsi:type="dcterms:W3CDTF">2024-05-28T14:36:27Z</dcterms:created>
  <dcterms:modified xsi:type="dcterms:W3CDTF">2026-09-01T10:21:23Z</dcterms:modified>
</cp:coreProperties>
</file>